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4" r:id="rId11"/>
    <p:sldId id="267" r:id="rId12"/>
    <p:sldId id="266" r:id="rId13"/>
    <p:sldId id="269" r:id="rId14"/>
    <p:sldId id="268" r:id="rId15"/>
  </p:sldIdLst>
  <p:sldSz cx="6858000" cy="9906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70" d="100"/>
          <a:sy n="70" d="100"/>
        </p:scale>
        <p:origin x="2314" y="-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E9E9A-6796-4FF4-BEAF-205F84D0641A}" type="datetimeFigureOut">
              <a:rPr lang="en-IN" smtClean="0"/>
              <a:t>31-08-2025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3464E-5927-4780-90DB-B86BBAA06BB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944766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E9E9A-6796-4FF4-BEAF-205F84D0641A}" type="datetimeFigureOut">
              <a:rPr lang="en-IN" smtClean="0"/>
              <a:t>31-08-2025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3464E-5927-4780-90DB-B86BBAA06BB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881947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E9E9A-6796-4FF4-BEAF-205F84D0641A}" type="datetimeFigureOut">
              <a:rPr lang="en-IN" smtClean="0"/>
              <a:t>31-08-2025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3464E-5927-4780-90DB-B86BBAA06BB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94294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E9E9A-6796-4FF4-BEAF-205F84D0641A}" type="datetimeFigureOut">
              <a:rPr lang="en-IN" smtClean="0"/>
              <a:t>31-08-2025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3464E-5927-4780-90DB-B86BBAA06BB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017933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E9E9A-6796-4FF4-BEAF-205F84D0641A}" type="datetimeFigureOut">
              <a:rPr lang="en-IN" smtClean="0"/>
              <a:t>31-08-2025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3464E-5927-4780-90DB-B86BBAA06BB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513586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E9E9A-6796-4FF4-BEAF-205F84D0641A}" type="datetimeFigureOut">
              <a:rPr lang="en-IN" smtClean="0"/>
              <a:t>31-08-2025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3464E-5927-4780-90DB-B86BBAA06BB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255079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E9E9A-6796-4FF4-BEAF-205F84D0641A}" type="datetimeFigureOut">
              <a:rPr lang="en-IN" smtClean="0"/>
              <a:t>31-08-2025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3464E-5927-4780-90DB-B86BBAA06BB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898128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E9E9A-6796-4FF4-BEAF-205F84D0641A}" type="datetimeFigureOut">
              <a:rPr lang="en-IN" smtClean="0"/>
              <a:t>31-08-2025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3464E-5927-4780-90DB-B86BBAA06BB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667973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E9E9A-6796-4FF4-BEAF-205F84D0641A}" type="datetimeFigureOut">
              <a:rPr lang="en-IN" smtClean="0"/>
              <a:t>31-08-2025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3464E-5927-4780-90DB-B86BBAA06BB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77881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E9E9A-6796-4FF4-BEAF-205F84D0641A}" type="datetimeFigureOut">
              <a:rPr lang="en-IN" smtClean="0"/>
              <a:t>31-08-2025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3464E-5927-4780-90DB-B86BBAA06BB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814050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E9E9A-6796-4FF4-BEAF-205F84D0641A}" type="datetimeFigureOut">
              <a:rPr lang="en-IN" smtClean="0"/>
              <a:t>31-08-2025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3464E-5927-4780-90DB-B86BBAA06BB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763845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5E9E9A-6796-4FF4-BEAF-205F84D0641A}" type="datetimeFigureOut">
              <a:rPr lang="en-IN" smtClean="0"/>
              <a:t>31-08-2025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F3464E-5927-4780-90DB-B86BBAA06BB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927808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3B6F3F1-8616-39BA-66AD-B56B7F8C8A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4420"/>
            <a:ext cx="6858000" cy="40466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62A3498-AAFF-00F9-EB2E-6BD9E894F2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97844"/>
            <a:ext cx="6858000" cy="405373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823BCBD-0D29-5D4D-55E0-A7F11DDFA2A4}"/>
              </a:ext>
            </a:extLst>
          </p:cNvPr>
          <p:cNvSpPr txBox="1"/>
          <p:nvPr/>
        </p:nvSpPr>
        <p:spPr>
          <a:xfrm>
            <a:off x="2047056" y="0"/>
            <a:ext cx="33415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Exploratory Data Analysis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22312286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2CD5BD-AC72-A3B3-35C1-1F755DCC50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6667157-2880-0AA8-ECB5-E55420D3B9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401167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66B2333-F952-3CD5-9431-A7E6941498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02781"/>
            <a:ext cx="6858000" cy="4643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3761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05BAAC-5506-FE91-E51B-C4384D62F1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918390-957C-1796-D5E0-9AB9E1FD3E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486"/>
            <a:ext cx="6763526" cy="47945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93A0B1F-7C0F-A29B-B9AA-47AEEF3A92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24" y="5181600"/>
            <a:ext cx="6858000" cy="4975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5920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17B537-3D99-12A0-2210-77EA41A8F6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939F2A6-30BA-35D6-02CB-6FF5D875A7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6750"/>
            <a:ext cx="6858000" cy="33780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7D0BE9B-3629-FFC9-E69B-F359D44E88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53000"/>
            <a:ext cx="6858000" cy="4112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2245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C15E42-BADF-8CCD-6001-3F7BA467A8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3DE3DB8-2F43-A07A-42A9-99631FE703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416020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52DDD81-9917-778E-24F8-FAF5D32B19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02358"/>
            <a:ext cx="6858000" cy="22868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FF7FA2B-1AED-0292-DBDF-3730675096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452340"/>
            <a:ext cx="6858000" cy="2202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5083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9A429F-B415-8441-C184-D987BD9695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E059460-229D-D351-987D-DF4FEC9B6C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0013"/>
            <a:ext cx="6858000" cy="272487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5215105-35C9-0930-7CDC-F706BD5FB9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279868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4E014FA-BEFB-61CB-9D90-E10C8140DE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547321"/>
            <a:ext cx="6858000" cy="2514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7066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F3D42D8-BA39-11B8-6B75-4946E59EBD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7674"/>
            <a:ext cx="6858000" cy="45100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04F0C3A-60D0-9269-CC77-36F76DAA5B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79225"/>
            <a:ext cx="6858000" cy="4857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6748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61FB822-945B-3B3D-0FF7-38E19A06F5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04900"/>
            <a:ext cx="6858000" cy="40463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A8B396C-851F-DB6A-8D58-B254447961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63463"/>
            <a:ext cx="6858000" cy="404253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349A472-240C-6D33-66AD-ECDC7BB547C3}"/>
              </a:ext>
            </a:extLst>
          </p:cNvPr>
          <p:cNvSpPr txBox="1"/>
          <p:nvPr/>
        </p:nvSpPr>
        <p:spPr>
          <a:xfrm>
            <a:off x="2228850" y="194813"/>
            <a:ext cx="2884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Multicollinearity Assessment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41536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5CD544-9FF1-3B03-56ED-853ED60CCC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6DB3B7C-7EF8-E590-965F-D61DD8BA82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35676"/>
            <a:ext cx="6858000" cy="5691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502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D873DE-E540-20E6-F808-B319CD6D20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3D97FDB-2D90-FA37-9ACB-EADC193333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29391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D8EF6BD-AEB6-480F-BB86-8B026388E0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93597"/>
            <a:ext cx="6858000" cy="29391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3F08807-856D-3D7D-6190-836818B4C9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12403"/>
            <a:ext cx="6858000" cy="2939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5462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1625C00-1A97-3A21-1FF2-6CCAEE6312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390"/>
            <a:ext cx="6858000" cy="29391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FE79289-513D-327C-DC69-D7054A2650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10433"/>
            <a:ext cx="6858000" cy="293914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3830A88-2B41-3056-B590-270477BC13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46758"/>
            <a:ext cx="6858000" cy="2939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5314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585002-B133-5D65-934F-E180A5ECA4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652F10E-4A06-5123-EC63-997DB09CED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12388"/>
            <a:ext cx="6858000" cy="29391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837A8A7-EA8E-FFFB-2461-4459817CCA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26755"/>
            <a:ext cx="6858000" cy="29391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AE0B974-A666-E281-C8B3-171EAB8DA6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41276"/>
            <a:ext cx="6858000" cy="2939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7757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E47202-486D-C4C4-4569-1EDAB3AA51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C3CEB2D-D3CE-1972-C4A9-5A151555F8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6773"/>
            <a:ext cx="6858000" cy="471307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40C095B-D2C2-3412-9270-2E974011F7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38801"/>
            <a:ext cx="6858000" cy="3334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7802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4B2907-F239-216E-57EB-3834536D0C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380F02F-2A57-0010-BB80-07F7984F6D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403839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F994FEE-E0BA-A0EC-671A-B40C9948B0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53000"/>
            <a:ext cx="6858000" cy="4189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1214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724</TotalTime>
  <Words>5</Words>
  <Application>Microsoft Office PowerPoint</Application>
  <PresentationFormat>A4 Paper (210x297 mm)</PresentationFormat>
  <Paragraphs>2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SHUBHAM SAURABH</dc:creator>
  <cp:lastModifiedBy>SHUBHAM SAURABH</cp:lastModifiedBy>
  <cp:revision>16</cp:revision>
  <dcterms:created xsi:type="dcterms:W3CDTF">2025-08-31T15:54:24Z</dcterms:created>
  <dcterms:modified xsi:type="dcterms:W3CDTF">2025-09-01T03:59:24Z</dcterms:modified>
</cp:coreProperties>
</file>